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27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1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7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4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5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2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83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27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34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67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7B0B-622C-46D7-9ACF-B6EF09535505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29EC-A810-4471-8FC9-BADD7341D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5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552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№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80655"/>
            <a:ext cx="7886700" cy="7236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зоны влияние карьеров и дальности возки материалов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38744" y="1940069"/>
            <a:ext cx="6144491" cy="24656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8650" y="4541548"/>
            <a:ext cx="7254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4.2 – Расчетная схема для определения размеров боковых резервов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605" y="5171372"/>
            <a:ext cx="4333338" cy="100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6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980" y="4281055"/>
            <a:ext cx="7886700" cy="498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5.1 – Схема к расчету зон обслуживания карьеров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42" y="526645"/>
            <a:ext cx="7126576" cy="3615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755" y="4918365"/>
            <a:ext cx="3051536" cy="121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9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5164" y="429492"/>
            <a:ext cx="2951018" cy="574747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графического определения необходимо в масштабе вычертить до­рогу и подъездные пути до карьеров, условно перенеся их на одну сторону от дороги (рис. 5.2). Из карьеров проводят лучи под углом 45° к горизонту. Проекция точки пересечения лучей сосед­них карьеров на дорогу (0) будет являться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грузоразделяющей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точ­кой, отстоящей на одинаковом расстоянии от карьеров. Если лучи пересекают подъездные пути до какого-либо карьера (в рассмотрен­ном случае до карьера N3), то это говорит о том, что данный карь­ер находится на значительном удалении от дороги или вблизи друго­го месторождения и его разработка экономически невыгодна.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3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85164" y="5657671"/>
            <a:ext cx="2660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5.2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Графический метод определения зоны обслуживание карьеров</a:t>
            </a:r>
          </a:p>
        </p:txBody>
      </p:sp>
    </p:spTree>
    <p:extLst>
      <p:ext uri="{BB962C8B-B14F-4D97-AF65-F5344CB8AC3E}">
        <p14:creationId xmlns:p14="http://schemas.microsoft.com/office/powerpoint/2010/main" val="238585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0584" y="265834"/>
            <a:ext cx="5200650" cy="333375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743142" y="265834"/>
            <a:ext cx="3171825" cy="3581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0945" y="3978671"/>
            <a:ext cx="8624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Среднюю дальность транспортирования материала из карьера находят по формуле: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55" y="4479439"/>
            <a:ext cx="3175869" cy="10208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3454" y="5500254"/>
            <a:ext cx="7550727" cy="66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  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протяженность участков дороги, обслуживаемых карьером, км;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0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расстояние от карьера до строящейся дороги, км.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19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8650" y="1110826"/>
            <a:ext cx="8099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Усредненное значение дальности транспортирования грунта из карьеров вычисляют по формуле: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863" y="2133600"/>
            <a:ext cx="6424217" cy="12884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8606" y="3798516"/>
            <a:ext cx="4171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где 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общ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длина строящейся дороги, км.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01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42" y="457199"/>
            <a:ext cx="7785649" cy="600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3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204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Практическая работа №5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№5</dc:title>
  <dc:creator>Bakytbek</dc:creator>
  <cp:lastModifiedBy>Bakytbek</cp:lastModifiedBy>
  <cp:revision>4</cp:revision>
  <dcterms:created xsi:type="dcterms:W3CDTF">2020-12-07T13:16:03Z</dcterms:created>
  <dcterms:modified xsi:type="dcterms:W3CDTF">2020-12-09T08:52:45Z</dcterms:modified>
</cp:coreProperties>
</file>